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A7DC2-C457-4AC6-BD99-AB2A9B59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4393042-3BFC-43F4-8BD1-40D08FD16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A8FB12-AB90-4F98-BC78-1830347A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B3F6F5-2084-42ED-A813-A71F0297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5C8387-E749-4242-A398-31C5C6D7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41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0BCE5-446E-40CA-B7F2-BC7A0EEC9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CF982B0-9B73-42A1-966A-D56EE2832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F3E785-A85D-47A4-9E97-2BA6CD2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38C5B7-FC04-43B7-8BDF-AE632359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72F3CDE-56FD-46C1-AF83-64F70702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94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9CF3B78-BFFC-4C07-AECF-3D032B68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53E9368-6E87-4C38-AE68-A9AC111C9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B204E5-3642-412F-BCC8-1618E23C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B0E756-A598-4FAD-960E-837BB3EB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C388C3-DCDC-41DF-B716-D68BA985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5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83A63B-F856-4F16-B438-AFD29036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32BBAB-F937-434C-9839-86FEC00B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67B7F1-846A-4960-8412-A591D274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39ADFE-BE49-4C5A-83FE-155FC8EC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EC418D-AC84-4801-A7E9-AC90B078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9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558F4-1CA7-43C7-B335-5D14211B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655AF7-C763-4597-95DC-415BBF5D3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B33A67-2959-4EB2-9712-B8FBE147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0948B1-B6BA-4C20-A402-2795E8C5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F21B0E-936C-4285-BED9-5A793C0D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89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019212-2AEA-40BE-9382-5BF9D271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EA8DA5-DC5C-4B77-810D-622C6F540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33CEC2-060C-4A2A-9D5D-8C13C82C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A77B8A-2642-4E2F-B8AF-680B76DF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2854C2-2860-493B-B70B-5A8B944E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0B4220F-81FA-46CE-B91B-D35D7718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01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32402B-5A8D-434D-A67A-D3486B33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142143-CE10-40FD-A92F-9DD19420D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DFE257-BDB2-4D93-AD17-5ACAAB449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EDF5754-9C80-4546-B35C-D9047D661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9122529-082B-4964-9904-C8F122EC36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E1814E8-D117-4114-82EA-184396CA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7BB3C1-0E3B-4834-8A2F-37B13A26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44602C4-BA9B-40B2-9002-C4D11CBD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5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B27870-9F52-45DE-A67D-BBA4BBE1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0E8FDDE-FE4C-401B-BBE6-E2B61BBA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A5CC36E-1F96-4163-B390-CEA054AE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829F1D-9E6A-48FF-9765-78C2B588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10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C3CCA2E-3231-45C3-A880-3166A02C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E0A591A-A5AA-4B95-9670-11BC2C6B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2A000D-72A9-4B1D-9C90-9C7EBC41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03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A52355-FAB0-4E63-8DCB-51ED6E25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BEFDEB-F4C5-4D37-8C7F-84D02A0A3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9A7E20-8416-4AD0-8678-28A98CCBD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BCC441-6E11-45FA-B2FD-813661D76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AC1752-EC55-4197-85D5-014FAEB9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8B33FE-2C79-4336-A0E3-ED945F2A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4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B2357-3B2C-47EA-85AB-6073D391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13B46A1-CAE0-4AB7-B1C4-EB35503F6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13935EE-DA08-41F2-A737-59B8DF25A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B6578C-A500-4F17-BC99-9B85A78E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5B9420-5499-46C9-A1A3-93643472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E625F3-B4E8-4618-99D0-E21328B0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30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F199ADB-32E2-4D5A-9DDD-1789CA03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249F5A-9D36-41A1-B91A-6BBA7D851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5C3806-DD04-46DE-A3DE-1C46D8A65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07E0A-9341-4C87-B86E-8CED0751A87C}" type="datetimeFigureOut">
              <a:rPr lang="zh-TW" altLang="en-US" smtClean="0"/>
              <a:t>2025/10/7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B08294-265E-4B8C-940D-4B07CB1D6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86AC0A-5A27-4BF4-8731-FB295CAFF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2B79-3C0E-4A5E-8653-9935E950EE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93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EC7DFC8-AB51-45AB-8A39-331B19ABE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54" y="1602658"/>
            <a:ext cx="9209091" cy="5183015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60D2FCF-61CF-4CE6-8A59-7F3089EE50CD}"/>
              </a:ext>
            </a:extLst>
          </p:cNvPr>
          <p:cNvSpPr txBox="1"/>
          <p:nvPr/>
        </p:nvSpPr>
        <p:spPr>
          <a:xfrm>
            <a:off x="1386348" y="72327"/>
            <a:ext cx="1022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市自購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CA09A9-B202-4186-B202-C11D2B7797A0}"/>
              </a:ext>
            </a:extLst>
          </p:cNvPr>
          <p:cNvSpPr txBox="1"/>
          <p:nvPr/>
        </p:nvSpPr>
        <p:spPr>
          <a:xfrm>
            <a:off x="3008671" y="2271252"/>
            <a:ext cx="204511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latin typeface="Arial Black" panose="020B0A04020102020204" pitchFamily="34" charset="0"/>
              </a:rPr>
              <a:t>10/9</a:t>
            </a:r>
            <a:endParaRPr lang="zh-TW" alt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2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E780600-21FC-4536-BCA2-8F1560C0E4BB}"/>
              </a:ext>
            </a:extLst>
          </p:cNvPr>
          <p:cNvSpPr txBox="1"/>
          <p:nvPr/>
        </p:nvSpPr>
        <p:spPr>
          <a:xfrm>
            <a:off x="997974" y="235975"/>
            <a:ext cx="10196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華康新特黑體" panose="020B0909000000000000" pitchFamily="49" charset="-120"/>
                <a:ea typeface="華康新特黑體" panose="020B0909000000000000" pitchFamily="49" charset="-120"/>
              </a:rPr>
              <a:t>公費教職員、學生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5E0E3FD-7EDE-4EEE-85D3-F62B7228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40" y="1894124"/>
            <a:ext cx="9234920" cy="505236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A95C50F-5766-4B45-90A2-D2C0653CF229}"/>
              </a:ext>
            </a:extLst>
          </p:cNvPr>
          <p:cNvSpPr txBox="1"/>
          <p:nvPr/>
        </p:nvSpPr>
        <p:spPr>
          <a:xfrm>
            <a:off x="3224979" y="2536448"/>
            <a:ext cx="1927123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5200" dirty="0">
                <a:latin typeface="Arial Black" panose="020B0A04020102020204" pitchFamily="34" charset="0"/>
              </a:rPr>
              <a:t>10/9</a:t>
            </a:r>
            <a:endParaRPr lang="zh-TW" altLang="en-US" sz="5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5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寬螢幕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華康新特黑體</vt:lpstr>
      <vt:lpstr>Arial</vt:lpstr>
      <vt:lpstr>Arial Black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2025-10-07T02:03:20Z</dcterms:created>
  <dcterms:modified xsi:type="dcterms:W3CDTF">2025-10-07T02:13:48Z</dcterms:modified>
</cp:coreProperties>
</file>